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565116e0b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565116e0b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565116e0b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565116e0b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565116e0b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565116e0b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565116e0b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565116e0b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565116e0b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565116e0b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565116e0b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565116e0b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565116e0b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565116e0b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565116e0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565116e0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565116e0b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565116e0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565116e0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565116e0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565116e0b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565116e0b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565116e0b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565116e0b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565116e0b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565116e0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565116e0b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565116e0b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decov.io/github/aquasecurity/kubectl-who-can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oreleaser.com/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kubernetes-sigs/krew-index/blob/master/plugins/who-can.yaml" TargetMode="External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aquasecurity/kubectl-who-ca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 and release kubectl who-can plugin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 Pacak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OOS Engineer with Aqua Security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Maintainer of Harbor - CNCF project</a:t>
            </a:r>
            <a:endParaRPr sz="18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8475" y="3137204"/>
            <a:ext cx="2073824" cy="744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8475" y="3986950"/>
            <a:ext cx="2073827" cy="58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In-process integration test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900" y="242676"/>
            <a:ext cx="4001400" cy="4322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2475"/>
            <a:ext cx="4413151" cy="34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In-process integration test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597" cy="949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137" y="2977275"/>
            <a:ext cx="4440174" cy="15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coverage with </a:t>
            </a:r>
            <a:r>
              <a:rPr lang="en" u="sng">
                <a:solidFill>
                  <a:schemeClr val="hlink"/>
                </a:solidFill>
                <a:hlinkClick r:id="rId3"/>
              </a:rPr>
              <a:t>codecov.io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12" y="1152475"/>
            <a:ext cx="5214566" cy="3991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008525"/>
            <a:ext cx="8520599" cy="560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Releases with </a:t>
            </a:r>
            <a:r>
              <a:rPr lang="en" u="sng">
                <a:solidFill>
                  <a:schemeClr val="hlink"/>
                </a:solidFill>
                <a:hlinkClick r:id="rId3"/>
              </a:rPr>
              <a:t>GoReleaser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2475"/>
            <a:ext cx="4148801" cy="3416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7700" y="2861100"/>
            <a:ext cx="5504600" cy="170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Updating </a:t>
            </a:r>
            <a:r>
              <a:rPr lang="en" u="sng">
                <a:solidFill>
                  <a:schemeClr val="hlink"/>
                </a:solidFill>
                <a:hlinkClick r:id="rId3"/>
              </a:rPr>
              <a:t>krew-index</a:t>
            </a:r>
            <a:endParaRPr/>
          </a:p>
        </p:txBody>
      </p:sp>
      <p:sp>
        <p:nvSpPr>
          <p:cNvPr id="157" name="Google Shape;15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2475"/>
            <a:ext cx="5927002" cy="3991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https://github.com/aquasecurity/kubectl-who-can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kubectl plugins &amp; krew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Kubernetes RBAC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kubectl who-can plugin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Fake *Clientset &amp; ReactionFunc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testify mock.Mock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In-process integration test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coverage with codecov.io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Release with GoReleaser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kubectl plugins &amp; krew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5464632" cy="3416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Kubernetes RBAC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Role-based access control is a method of regulating access to (K8S) resources </a:t>
            </a:r>
            <a:r>
              <a:rPr lang="en"/>
              <a:t>through</a:t>
            </a:r>
            <a:r>
              <a:rPr lang="en"/>
              <a:t> API server based on the roles assigned to subjects​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&lt;subject&gt; &lt;verb&gt; &lt;resource&gt; ?​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&lt;subject&gt; &lt;verb&gt; &lt;resource&gt; in &lt;namespace&gt; ?​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&lt;Bob&gt; &lt;create&gt; &lt;deployments&gt; in &lt;myapp&gt; namespace?​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kubectl who-can plugin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7209237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kubectl who-can plugin architecture</a:t>
            </a:r>
            <a:endParaRPr/>
          </a:p>
        </p:txBody>
      </p:sp>
      <p:sp>
        <p:nvSpPr>
          <p:cNvPr id="89" name="Google Shape;89;p18"/>
          <p:cNvSpPr/>
          <p:nvPr/>
        </p:nvSpPr>
        <p:spPr>
          <a:xfrm>
            <a:off x="2926975" y="2571750"/>
            <a:ext cx="1918200" cy="71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who-can</a:t>
            </a:r>
            <a:endParaRPr b="1"/>
          </a:p>
        </p:txBody>
      </p:sp>
      <p:sp>
        <p:nvSpPr>
          <p:cNvPr id="90" name="Google Shape;90;p18"/>
          <p:cNvSpPr/>
          <p:nvPr/>
        </p:nvSpPr>
        <p:spPr>
          <a:xfrm>
            <a:off x="5288800" y="1540825"/>
            <a:ext cx="1918200" cy="71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NamespaceValidator</a:t>
            </a:r>
            <a:endParaRPr sz="1200"/>
          </a:p>
        </p:txBody>
      </p:sp>
      <p:sp>
        <p:nvSpPr>
          <p:cNvPr id="91" name="Google Shape;91;p18"/>
          <p:cNvSpPr/>
          <p:nvPr/>
        </p:nvSpPr>
        <p:spPr>
          <a:xfrm>
            <a:off x="702650" y="1540825"/>
            <a:ext cx="1918200" cy="71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AccessChecker</a:t>
            </a:r>
            <a:endParaRPr sz="1200"/>
          </a:p>
        </p:txBody>
      </p:sp>
      <p:sp>
        <p:nvSpPr>
          <p:cNvPr id="92" name="Google Shape;92;p18"/>
          <p:cNvSpPr/>
          <p:nvPr/>
        </p:nvSpPr>
        <p:spPr>
          <a:xfrm>
            <a:off x="702650" y="3564975"/>
            <a:ext cx="1918200" cy="71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ResourceResolver</a:t>
            </a:r>
            <a:endParaRPr sz="1200"/>
          </a:p>
        </p:txBody>
      </p:sp>
      <p:sp>
        <p:nvSpPr>
          <p:cNvPr id="93" name="Google Shape;93;p18"/>
          <p:cNvSpPr/>
          <p:nvPr/>
        </p:nvSpPr>
        <p:spPr>
          <a:xfrm>
            <a:off x="5288800" y="3564975"/>
            <a:ext cx="1918200" cy="71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PolicyRuleMatcher</a:t>
            </a:r>
            <a:endParaRPr sz="1200"/>
          </a:p>
        </p:txBody>
      </p:sp>
      <p:cxnSp>
        <p:nvCxnSpPr>
          <p:cNvPr id="94" name="Google Shape;94;p18"/>
          <p:cNvCxnSpPr>
            <a:stCxn id="89" idx="1"/>
            <a:endCxn id="91" idx="2"/>
          </p:cNvCxnSpPr>
          <p:nvPr/>
        </p:nvCxnSpPr>
        <p:spPr>
          <a:xfrm rot="10800000">
            <a:off x="1661875" y="2251350"/>
            <a:ext cx="1265100" cy="67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8"/>
          <p:cNvCxnSpPr>
            <a:stCxn id="89" idx="3"/>
            <a:endCxn id="90" idx="2"/>
          </p:cNvCxnSpPr>
          <p:nvPr/>
        </p:nvCxnSpPr>
        <p:spPr>
          <a:xfrm flipH="1" rot="10800000">
            <a:off x="4845175" y="2251350"/>
            <a:ext cx="1402800" cy="67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8"/>
          <p:cNvCxnSpPr>
            <a:stCxn id="89" idx="1"/>
            <a:endCxn id="92" idx="0"/>
          </p:cNvCxnSpPr>
          <p:nvPr/>
        </p:nvCxnSpPr>
        <p:spPr>
          <a:xfrm flipH="1">
            <a:off x="1661875" y="2926950"/>
            <a:ext cx="1265100" cy="6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" name="Google Shape;97;p18"/>
          <p:cNvCxnSpPr>
            <a:stCxn id="89" idx="3"/>
            <a:endCxn id="93" idx="0"/>
          </p:cNvCxnSpPr>
          <p:nvPr/>
        </p:nvCxnSpPr>
        <p:spPr>
          <a:xfrm>
            <a:off x="4845175" y="2926950"/>
            <a:ext cx="1402800" cy="63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" name="Google Shape;98;p18"/>
          <p:cNvSpPr/>
          <p:nvPr/>
        </p:nvSpPr>
        <p:spPr>
          <a:xfrm>
            <a:off x="6473600" y="2102600"/>
            <a:ext cx="1918200" cy="7104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NamespaceValidatorTest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NamespaceValidator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502147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Fake *Clientset &amp; ReactionFunc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6793859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testify mock.Mock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5705624" cy="213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